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30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8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14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85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65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77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71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55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84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45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20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010E-A389-418E-B106-76769BE3B9E7}" type="datetimeFigureOut">
              <a:rPr lang="fr-FR" smtClean="0"/>
              <a:t>27/10/2017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CD508-65CB-4E8E-A372-1F5BFBEE1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02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362" y="2897506"/>
            <a:ext cx="11748278" cy="1471278"/>
          </a:xfrm>
          <a:prstGeom prst="rect">
            <a:avLst/>
          </a:prstGeom>
          <a:solidFill>
            <a:srgbClr val="00385B"/>
          </a:solidFill>
          <a:ln w="3175">
            <a:solidFill>
              <a:srgbClr val="8B7F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30362" y="396240"/>
            <a:ext cx="11748278" cy="853441"/>
          </a:xfrm>
          <a:prstGeom prst="rect">
            <a:avLst/>
          </a:prstGeom>
          <a:solidFill>
            <a:srgbClr val="8B7F7C"/>
          </a:solidFill>
          <a:ln w="3175">
            <a:solidFill>
              <a:srgbClr val="8B7F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pic>
        <p:nvPicPr>
          <p:cNvPr id="6" name="Image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4" t="10200" r="3421" b="18777"/>
          <a:stretch/>
        </p:blipFill>
        <p:spPr bwMode="auto">
          <a:xfrm>
            <a:off x="7518006" y="1748500"/>
            <a:ext cx="2134495" cy="8926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318" y="1299536"/>
            <a:ext cx="2870526" cy="151408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242581" y="2056578"/>
            <a:ext cx="2301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solidFill>
                  <a:srgbClr val="132C4D"/>
                </a:solidFill>
                <a:cs typeface="Century Gothic"/>
              </a:rPr>
              <a:t>En partenariat avec</a:t>
            </a:r>
            <a:endParaRPr lang="fr-FR" b="1" i="1" dirty="0">
              <a:solidFill>
                <a:srgbClr val="132C4D"/>
              </a:solidFill>
              <a:cs typeface="Century Gothic"/>
            </a:endParaRPr>
          </a:p>
        </p:txBody>
      </p:sp>
      <p:pic>
        <p:nvPicPr>
          <p:cNvPr id="9" name="Picture 2" descr="Résultat de recherche d'images pour &quot;pôle de compétitivité logo état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078" y="4695826"/>
            <a:ext cx="1051293" cy="67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Résultat de recherche d'images pour &quot;agence européenne de défense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731" y="4573385"/>
            <a:ext cx="1600610" cy="80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Résultat de recherche d'images pour &quot;conseil régional paca&quot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089" y="4625092"/>
            <a:ext cx="1482331" cy="6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96332" y="3042662"/>
            <a:ext cx="70481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cs typeface="Century Gothic"/>
              </a:rPr>
              <a:t>Séminaire Europe de la Défense:  </a:t>
            </a:r>
            <a:endParaRPr lang="fr-FR" sz="3200" b="1" dirty="0">
              <a:solidFill>
                <a:schemeClr val="bg1"/>
              </a:solidFill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04501" y="3094577"/>
            <a:ext cx="644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dirty="0" smtClean="0">
                <a:solidFill>
                  <a:schemeClr val="bg1"/>
                </a:solidFill>
              </a:rPr>
              <a:t>Innovations </a:t>
            </a:r>
            <a:r>
              <a:rPr lang="fr-FR" sz="2800" i="1" dirty="0">
                <a:solidFill>
                  <a:schemeClr val="bg1"/>
                </a:solidFill>
              </a:rPr>
              <a:t>et mutations </a:t>
            </a:r>
            <a:r>
              <a:rPr lang="fr-FR" sz="2800" i="1" dirty="0" smtClean="0">
                <a:solidFill>
                  <a:schemeClr val="bg1"/>
                </a:solidFill>
              </a:rPr>
              <a:t>industrielles!</a:t>
            </a:r>
            <a:endParaRPr lang="fr-FR" sz="2800" i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64815" y="553895"/>
            <a:ext cx="98793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  <a:cs typeface="Century Gothic"/>
              </a:rPr>
              <a:t>PME/ETI/Grands Groupes: </a:t>
            </a:r>
            <a:r>
              <a:rPr lang="fr-FR" sz="3200" b="1" dirty="0" smtClean="0">
                <a:solidFill>
                  <a:schemeClr val="bg1"/>
                </a:solidFill>
                <a:cs typeface="Century Gothic"/>
              </a:rPr>
              <a:t>Anticipez l’Europe de Défense!</a:t>
            </a:r>
            <a:endParaRPr lang="fr-FR" sz="3200" b="1" dirty="0">
              <a:solidFill>
                <a:schemeClr val="bg1"/>
              </a:solidFill>
              <a:cs typeface="Century Gothic"/>
            </a:endParaRPr>
          </a:p>
        </p:txBody>
      </p:sp>
      <p:sp>
        <p:nvSpPr>
          <p:cNvPr id="15" name="Espace réservé du contenu 8"/>
          <p:cNvSpPr txBox="1">
            <a:spLocks/>
          </p:cNvSpPr>
          <p:nvPr/>
        </p:nvSpPr>
        <p:spPr>
          <a:xfrm>
            <a:off x="2673535" y="3701684"/>
            <a:ext cx="6683375" cy="1857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r-FR" sz="2400" dirty="0" smtClean="0">
                <a:solidFill>
                  <a:schemeClr val="bg1">
                    <a:lumMod val="85000"/>
                  </a:schemeClr>
                </a:solidFill>
              </a:rPr>
              <a:t>14-15 Décembre 2017, B.A Salon-de-Provence</a:t>
            </a:r>
          </a:p>
          <a:p>
            <a:pPr algn="ctr">
              <a:lnSpc>
                <a:spcPct val="100000"/>
              </a:lnSpc>
            </a:pPr>
            <a:endParaRPr lang="fr-FR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fr-FR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fr-FR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285750" indent="-285750"/>
            <a:endParaRPr lang="fr-FR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fr-FR" sz="2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681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Laura CAREL</dc:creator>
  <cp:lastModifiedBy>Laura CAREL</cp:lastModifiedBy>
  <cp:revision>2</cp:revision>
  <dcterms:created xsi:type="dcterms:W3CDTF">2017-10-27T09:26:04Z</dcterms:created>
  <dcterms:modified xsi:type="dcterms:W3CDTF">2017-10-27T09:26:50Z</dcterms:modified>
</cp:coreProperties>
</file>