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1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1052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74" y="1066800"/>
            <a:ext cx="4485652" cy="198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pic>
        <p:nvPicPr>
          <p:cNvPr id="32" name="Image 31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2" y="1079490"/>
            <a:ext cx="4499996" cy="1991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2" name="Image 21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28/12/2017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1944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  <p:sldLayoutId id="2147483771" r:id="rId8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pc="-5" dirty="0">
                <a:solidFill>
                  <a:schemeClr val="bg1"/>
                </a:solidFill>
                <a:latin typeface="Calibri"/>
                <a:cs typeface="Calibri"/>
              </a:rPr>
              <a:t>Membres </a:t>
            </a:r>
            <a:r>
              <a:rPr lang="fr-FR" dirty="0">
                <a:solidFill>
                  <a:schemeClr val="bg1"/>
                </a:solidFill>
                <a:latin typeface="Calibri"/>
                <a:cs typeface="Calibri"/>
              </a:rPr>
              <a:t>du </a:t>
            </a:r>
            <a:r>
              <a:rPr lang="fr-FR" spc="-5" dirty="0">
                <a:solidFill>
                  <a:schemeClr val="bg1"/>
                </a:solidFill>
                <a:latin typeface="Calibri"/>
                <a:cs typeface="Calibri"/>
              </a:rPr>
              <a:t>comité</a:t>
            </a:r>
            <a:r>
              <a:rPr lang="fr-FR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fr-FR" dirty="0">
                <a:solidFill>
                  <a:schemeClr val="bg1"/>
                </a:solidFill>
                <a:latin typeface="Calibri"/>
                <a:cs typeface="Calibri"/>
              </a:rPr>
              <a:t>de  </a:t>
            </a:r>
            <a:r>
              <a:rPr lang="fr-FR" spc="-5" dirty="0" smtClean="0">
                <a:solidFill>
                  <a:schemeClr val="bg1"/>
                </a:solidFill>
                <a:latin typeface="Calibri"/>
                <a:cs typeface="Calibri"/>
              </a:rPr>
              <a:t>labellisation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443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object 5"/>
          <p:cNvSpPr txBox="1">
            <a:spLocks/>
          </p:cNvSpPr>
          <p:nvPr/>
        </p:nvSpPr>
        <p:spPr>
          <a:xfrm>
            <a:off x="197024" y="158433"/>
            <a:ext cx="8809255" cy="36933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FFFFFF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7940"/>
            <a:r>
              <a:rPr lang="fr-FR" spc="-5" dirty="0" smtClean="0"/>
              <a:t>Experts </a:t>
            </a:r>
            <a:r>
              <a:rPr lang="fr-FR" spc="-5" dirty="0" err="1" smtClean="0"/>
              <a:t>ComLab</a:t>
            </a:r>
            <a:endParaRPr lang="fr-FR" spc="-10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625644"/>
              </p:ext>
            </p:extLst>
          </p:nvPr>
        </p:nvGraphicFramePr>
        <p:xfrm>
          <a:off x="431800" y="942316"/>
          <a:ext cx="8282432" cy="5566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8248"/>
                <a:gridCol w="6044184"/>
              </a:tblGrid>
              <a:tr h="30925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 /</a:t>
                      </a:r>
                      <a:r>
                        <a:rPr lang="fr-FR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Prénom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Fonction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ANTARAMIAN Stéphan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Pôle Innovation BNP PARIBAS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ARNAL Claire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Directrice Régionale PACA BRGM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BELLIER Olivier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Prof.Université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Aix-Marseille/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Dir.Adjoint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OSU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Pyhtéas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et du CEREGE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 Philippe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DG &amp; CTO chez IGO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BRIKCI Samir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Gérant chez BS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Strategy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CAUCHY Arnaud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Head of Innovation chez Airbus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Defence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Space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CAUNEAU François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Professeur à l'Ecole des Mines de Paris Tech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ChevalierAndré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Chef de service - Centre interministériel de formations et d'entrainements NRBC-E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DARGENT Thierry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Intellectual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Innovation Manager chez Thales Alenia Space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RAFFIN DOURNY Jean-Marc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Président chez OSAC GROUPE APAVE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DEBROSSE Olivier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Expert sureté - ONET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ERCOLEI Lionel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Innovation - Société des Eaux de Marseille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EYRIES Frédéric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Ingénieur général de l'armement, consultant R§D-stratégie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FONTAINE François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Coordinateur "Sécurité Globale" chez INERIS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FRERSON Christophe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Officier supérieur à l'Etat Major Interministériel de zone de défense et de sécurité Sud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GOLF Gregory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commercial et innovation - Paramount Advanced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9254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GRANGEAT Amélie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Chef de projet - GEDICOM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990754" y="4999844"/>
            <a:ext cx="1583078" cy="215265"/>
          </a:xfrm>
          <a:prstGeom prst="rect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Président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058753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object 5"/>
          <p:cNvSpPr txBox="1">
            <a:spLocks/>
          </p:cNvSpPr>
          <p:nvPr/>
        </p:nvSpPr>
        <p:spPr>
          <a:xfrm>
            <a:off x="204698" y="195009"/>
            <a:ext cx="8809255" cy="36933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FFFFFF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7940"/>
            <a:r>
              <a:rPr lang="fr-FR" spc="-5" dirty="0"/>
              <a:t>Experts </a:t>
            </a:r>
            <a:r>
              <a:rPr lang="fr-FR" spc="-5" dirty="0" err="1"/>
              <a:t>ComLab</a:t>
            </a:r>
            <a:endParaRPr lang="fr-FR" spc="-10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572548"/>
              </p:ext>
            </p:extLst>
          </p:nvPr>
        </p:nvGraphicFramePr>
        <p:xfrm>
          <a:off x="468108" y="950790"/>
          <a:ext cx="8383283" cy="5632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5502"/>
                <a:gridCol w="6117781"/>
              </a:tblGrid>
              <a:tr h="28449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 /</a:t>
                      </a:r>
                      <a:r>
                        <a:rPr lang="fr-FR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Prénom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Fonction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GRIMALDI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Patrick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‎Chef du service santé sécurité environnement qualité - KEMONE 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958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JALLAIS Simon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Expert international "Risk and Safety" chez AIR LIQUIDE R&amp;D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JOSSE Denis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SDIS06 - Pharmacien chef, conseiller technique sur les risques NRBC et toxicologique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LATEYROUX Christian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Chef de la base d'hélicoptères de la Sécurité Civile de Marignane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LAULIER Pierre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interrégional chez IGN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BLAYE Patrick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Ingénieur ONERA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 SAUCE Jacques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programmes recherche et innovation chez AIRBUS HELICOPTERS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LEBON Frédéric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AMU Directeur au CNRS-AMU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 THIEBOT Samantha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Direction des Risques Accidentels - INERIS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LOUVET Yolande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Chargé de mission Thématique Environnement et Sécurité chez ONERA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MARCELLET Jean-Claude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Général société ISEI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MARTIN Eric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Régional et d'unité de recherche à l'IRSTEA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MASSONI Elisabeth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du CEMEF MINES Paris Tech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MOKRANI Hervé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Recherche et Technologie France chez Airbus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Defence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Space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M'SIDIR KOUIDER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Nacer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Professeur CE chez LSIS UMR CNR 7296 Université Aix-Marseille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PASTORELLI Ivan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Enseigant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Chercheur chez UNS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84499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PIEROTTI Stéphane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 - Business développement 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6610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PIGNET Philippe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de PIEME (plateforme internationale essai en électromagnétisme et études associées) - groupe EMITECH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744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object 5"/>
          <p:cNvSpPr txBox="1">
            <a:spLocks/>
          </p:cNvSpPr>
          <p:nvPr/>
        </p:nvSpPr>
        <p:spPr>
          <a:xfrm>
            <a:off x="204698" y="195009"/>
            <a:ext cx="8809255" cy="36933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FFFFFF"/>
                </a:solidFill>
                <a:latin typeface="Century Gothic"/>
                <a:ea typeface="+mj-ea"/>
                <a:cs typeface="Century Gothic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7940"/>
            <a:r>
              <a:rPr lang="fr-FR" spc="-5" dirty="0"/>
              <a:t>Experts </a:t>
            </a:r>
            <a:r>
              <a:rPr lang="fr-FR" spc="-5" dirty="0" err="1"/>
              <a:t>ComLab</a:t>
            </a:r>
            <a:endParaRPr lang="fr-FR" spc="-10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030609"/>
              </p:ext>
            </p:extLst>
          </p:nvPr>
        </p:nvGraphicFramePr>
        <p:xfrm>
          <a:off x="431800" y="1113119"/>
          <a:ext cx="8468360" cy="5108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8493"/>
                <a:gridCol w="6179867"/>
              </a:tblGrid>
              <a:tr h="31819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 /</a:t>
                      </a:r>
                      <a:r>
                        <a:rPr lang="fr-FR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Prénom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Fonction</a:t>
                      </a:r>
                      <a:endParaRPr lang="fr-F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RAHARIJAONA Thibaut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Maitre de conférences - ISM (institut des sciences du mouvement) - CNRS AMU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REVALOR Roger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Délégué Régional Responsable d'Unité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INERIS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RICHARD Philippe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Président du Directoire Pégase Croissance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RIGAUD Eric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Chargé de recherches - Mines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ParisTech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Sophia Antipolis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RODRIGUEZ Eric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SDIS 13 - veille et Innovation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ROIG Benoit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Vice-Président, Rechercher à Université de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Nimes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ROTH Jean-philippe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Technique chez NERYS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ROUCOULES Lionel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Professeur des Universités Arts et Métiers Paris Tech (ENSAM)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SCHMOLL Stéphane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Président Commission stratégique CICS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SERRE Damien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Professeur des Universités d'Avignon et des Pays du Vaucluse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TERRAL Benoit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Marketing Opérationnel chez AIRBUS HELICOPTERS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TERRAZ Jean-Pierre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Chargé de valorisation industrielle et de création d'entreprise au CEA Cadarache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THOMASSEY Lionel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Ingénieur Innovation - Airbus H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911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VIAUD Bertrand (Lieutenant-Colonel)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Directeur du Centre de recherche de l'armée de l'Air (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193"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WORTHAM Henri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1"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Professeur Aix-Marseille Université, Laboratoire de Chimie de l'Environnement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766155" y="4985259"/>
            <a:ext cx="1008000" cy="2152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Vice-Président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1473917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282</TotalTime>
  <Words>512</Words>
  <Application>Microsoft Office PowerPoint</Application>
  <PresentationFormat>Affichage à l'écran (4:3)</PresentationFormat>
  <Paragraphs>115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Symbol</vt:lpstr>
      <vt:lpstr>Thème ppt - SAFE - 1</vt:lpstr>
      <vt:lpstr>Membres du comité de  labellisation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</dc:creator>
  <cp:lastModifiedBy>Laura CAREL</cp:lastModifiedBy>
  <cp:revision>25</cp:revision>
  <dcterms:created xsi:type="dcterms:W3CDTF">2016-01-05T10:38:07Z</dcterms:created>
  <dcterms:modified xsi:type="dcterms:W3CDTF">2017-12-28T13:19:02Z</dcterms:modified>
</cp:coreProperties>
</file>