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sldIdLst>
    <p:sldId id="275" r:id="rId2"/>
    <p:sldId id="258" r:id="rId3"/>
    <p:sldId id="271" r:id="rId4"/>
    <p:sldId id="27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74" y="1066800"/>
            <a:ext cx="4485652" cy="198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pic>
        <p:nvPicPr>
          <p:cNvPr id="32" name="Image 31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2" y="1079490"/>
            <a:ext cx="4499996" cy="1991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2" name="Image 21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25/03/2020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8152" y="3643888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Fiche </a:t>
            </a:r>
            <a:r>
              <a:rPr lang="fr-FR" dirty="0" smtClean="0"/>
              <a:t>proposition de compétences </a:t>
            </a:r>
            <a:r>
              <a:rPr lang="fr-FR" dirty="0" smtClean="0"/>
              <a:t>– EDIDP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22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Name of the </a:t>
            </a:r>
            <a:r>
              <a:rPr lang="fr-FR" dirty="0" err="1" smtClean="0"/>
              <a:t>company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10362" y="881928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err="1" smtClean="0">
                <a:solidFill>
                  <a:schemeClr val="bg2">
                    <a:lumMod val="50000"/>
                  </a:schemeClr>
                </a:solidFill>
              </a:rPr>
              <a:t>Present</a:t>
            </a:r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000" b="1" cap="small" dirty="0" err="1" smtClean="0">
                <a:solidFill>
                  <a:schemeClr val="bg2">
                    <a:lumMod val="50000"/>
                  </a:schemeClr>
                </a:solidFill>
              </a:rPr>
              <a:t>your</a:t>
            </a:r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sz="2000" b="1" cap="small" dirty="0" err="1" smtClean="0">
                <a:solidFill>
                  <a:schemeClr val="bg2">
                    <a:lumMod val="50000"/>
                  </a:schemeClr>
                </a:solidFill>
              </a:rPr>
              <a:t>company</a:t>
            </a:r>
            <a:endParaRPr lang="fr-FR" sz="2000" b="1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31800" y="3940375"/>
            <a:ext cx="8518562" cy="2700000"/>
          </a:xfrm>
          <a:prstGeom prst="roundRect">
            <a:avLst>
              <a:gd name="adj" fmla="val 4662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Describe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clearly and synthetically the outlines of your proposed </a:t>
            </a:r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Skills</a:t>
            </a:r>
            <a:endParaRPr lang="fr-FR" sz="1200" b="1" dirty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1511928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/>
              <a:t>State of the art and </a:t>
            </a:r>
            <a:r>
              <a:rPr lang="fr-FR" dirty="0" err="1" smtClean="0"/>
              <a:t>skills</a:t>
            </a:r>
            <a:endParaRPr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97024" y="1093788"/>
            <a:ext cx="4024456" cy="5185092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Present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the state of the art of your business environment </a:t>
            </a:r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8680" y="1093788"/>
            <a:ext cx="4145280" cy="5185092"/>
          </a:xfrm>
          <a:prstGeom prst="roundRect">
            <a:avLst>
              <a:gd name="adj" fmla="val 4662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Describe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how your Skills or technology bricks are relevant to an EDIDP call</a:t>
            </a:r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8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/>
              <a:t>Profile of </a:t>
            </a:r>
            <a:r>
              <a:rPr lang="fr-FR" dirty="0" err="1" smtClean="0"/>
              <a:t>partners</a:t>
            </a:r>
            <a:r>
              <a:rPr lang="fr-FR" dirty="0" smtClean="0"/>
              <a:t> and Topics of EDIDP</a:t>
            </a:r>
            <a:endParaRPr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97024" y="1093788"/>
            <a:ext cx="4024456" cy="5185092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Describe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the profile of the partners you are looking for or present your European partners</a:t>
            </a:r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419600" y="1093788"/>
            <a:ext cx="4404360" cy="2548572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On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what topics can you position your company</a:t>
            </a:r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?</a:t>
            </a:r>
          </a:p>
          <a:p>
            <a:pPr algn="ctr"/>
            <a:endParaRPr lang="en-US" sz="2000" b="1" cap="small" dirty="0">
              <a:solidFill>
                <a:schemeClr val="bg2">
                  <a:lumMod val="50000"/>
                </a:schemeClr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419600" y="3852332"/>
            <a:ext cx="4404360" cy="2426548"/>
          </a:xfrm>
          <a:prstGeom prst="roundRect">
            <a:avLst>
              <a:gd name="adj" fmla="val 4662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cap="small" dirty="0" smtClean="0">
                <a:solidFill>
                  <a:schemeClr val="bg2">
                    <a:lumMod val="50000"/>
                  </a:schemeClr>
                </a:solidFill>
              </a:rPr>
              <a:t>What 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are the topics you target in the EDIDP work </a:t>
            </a:r>
            <a:r>
              <a:rPr lang="en-US" sz="2000" b="1" cap="small" dirty="0" err="1">
                <a:solidFill>
                  <a:schemeClr val="bg2">
                    <a:lumMod val="50000"/>
                  </a:schemeClr>
                </a:solidFill>
              </a:rPr>
              <a:t>programme</a:t>
            </a:r>
            <a:r>
              <a:rPr lang="en-US" sz="2000" b="1" cap="small" dirty="0">
                <a:solidFill>
                  <a:schemeClr val="bg2">
                    <a:lumMod val="50000"/>
                  </a:schemeClr>
                </a:solidFill>
              </a:rPr>
              <a:t> ? </a:t>
            </a:r>
            <a:endParaRPr lang="fr-F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29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288</TotalTime>
  <Words>99</Words>
  <Application>Microsoft Office PowerPoint</Application>
  <PresentationFormat>Affichage à l'écran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Symbol</vt:lpstr>
      <vt:lpstr>Thème ppt - SAFE - 1</vt:lpstr>
      <vt:lpstr>Fiche proposition de compétences – EDIDP </vt:lpstr>
      <vt:lpstr>Name of the company</vt:lpstr>
      <vt:lpstr>State of the art and skills</vt:lpstr>
      <vt:lpstr>Profile of partners and Topics of EDIDP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PHILIPPE;Paul-Arnaud VITRY</dc:creator>
  <cp:lastModifiedBy>Laura CAREL</cp:lastModifiedBy>
  <cp:revision>23</cp:revision>
  <dcterms:created xsi:type="dcterms:W3CDTF">2016-01-05T10:38:07Z</dcterms:created>
  <dcterms:modified xsi:type="dcterms:W3CDTF">2020-03-25T17:26:09Z</dcterms:modified>
</cp:coreProperties>
</file>