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handoutMasterIdLst>
    <p:handoutMasterId r:id="rId5"/>
  </p:handoutMasterIdLst>
  <p:sldIdLst>
    <p:sldId id="256" r:id="rId2"/>
    <p:sldId id="261" r:id="rId3"/>
    <p:sldId id="262" r:id="rId4"/>
  </p:sldIdLst>
  <p:sldSz cx="6858000" cy="9906000" type="A4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</p:embeddedFont>
    <p:embeddedFont>
      <p:font typeface="Montserrat Light" panose="020B0604020202020204" charset="0"/>
      <p:regular r:id="rId15"/>
    </p:embeddedFont>
    <p:embeddedFont>
      <p:font typeface="Open Sans" panose="020B0606030504020204" pitchFamily="34" charset="0"/>
      <p:regular r:id="rId16"/>
      <p:bold r:id="rId17"/>
    </p:embeddedFont>
    <p:embeddedFont>
      <p:font typeface="Open Sans Bold" panose="020B0806030504020204" pitchFamily="34" charset="0"/>
      <p:regular r:id="rId18"/>
      <p:bold r:id="rId19"/>
    </p:embeddedFont>
  </p:embeddedFontLst>
  <p:defaultTextStyle>
    <a:defPPr>
      <a:defRPr lang="en-US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862" y="77"/>
      </p:cViewPr>
      <p:guideLst>
        <p:guide orient="horz" pos="2001"/>
        <p:guide pos="2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BEAC-B11F-4E5E-AE05-5B3CEC41713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49CE-CEE4-40ED-9872-DBC0C0824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0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projets@sagecluster.com?subject=catalogue%20solutions%20COVID19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TALO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0" y="590811"/>
            <a:ext cx="4114800" cy="0"/>
          </a:xfrm>
          <a:prstGeom prst="line">
            <a:avLst/>
          </a:prstGeom>
          <a:ln w="76200">
            <a:solidFill>
              <a:srgbClr val="00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114800" cy="5294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3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 smtClean="0"/>
              <a:t>Nom de la solution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9632047"/>
            <a:ext cx="6858000" cy="273952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53" kern="120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653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13570" y="719063"/>
            <a:ext cx="3810000" cy="381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dirty="0" smtClean="0"/>
              <a:t>Présentation</a:t>
            </a:r>
            <a:r>
              <a:rPr lang="fr-FR" baseline="0" dirty="0" smtClean="0"/>
              <a:t> de la solution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91843" y="6719395"/>
            <a:ext cx="3810000" cy="381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Présentation de l’entreprise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2390384" y="7178338"/>
            <a:ext cx="4267200" cy="2297823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1"/>
          </p:nvPr>
        </p:nvSpPr>
        <p:spPr>
          <a:xfrm>
            <a:off x="152400" y="1533319"/>
            <a:ext cx="6172200" cy="390975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26" name="Picture 5"/>
          <p:cNvPicPr>
            <a:picLocks noChangeAspect="1"/>
          </p:cNvPicPr>
          <p:nvPr userDrawn="1"/>
        </p:nvPicPr>
        <p:blipFill>
          <a:blip r:embed="rId2">
            <a:alphaModFix amt="31000"/>
            <a:duotone>
              <a:prstClr val="black"/>
              <a:srgbClr val="003A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5400000">
            <a:off x="3996188" y="-1066624"/>
            <a:ext cx="2861812" cy="2861812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3A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5400000">
            <a:off x="5661781" y="-888476"/>
            <a:ext cx="2637542" cy="26375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56" y="9525000"/>
            <a:ext cx="887244" cy="490156"/>
          </a:xfrm>
          <a:prstGeom prst="rect">
            <a:avLst/>
          </a:prstGeom>
        </p:spPr>
      </p:pic>
      <p:sp>
        <p:nvSpPr>
          <p:cNvPr id="29" name="ZoneTexte 28"/>
          <p:cNvSpPr txBox="1"/>
          <p:nvPr userDrawn="1"/>
        </p:nvSpPr>
        <p:spPr>
          <a:xfrm>
            <a:off x="0" y="9632047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SAFE Cluster : </a:t>
            </a:r>
            <a:r>
              <a:rPr lang="fr-FR" sz="1200" u="none" baseline="0" dirty="0" smtClean="0">
                <a:ln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projets@safecluster.com</a:t>
            </a:r>
            <a:r>
              <a:rPr lang="fr-F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28600" y="6809161"/>
            <a:ext cx="2438400" cy="2667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916442"/>
            <a:ext cx="1981200" cy="261896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 STRUCTURE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6840" y="1162318"/>
            <a:ext cx="413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Description de la solution en une phrase</a:t>
            </a:r>
            <a:endParaRPr lang="fr-FR" sz="1400" b="1" i="0" kern="1200" dirty="0">
              <a:solidFill>
                <a:srgbClr val="003A5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9596" y="2451804"/>
            <a:ext cx="631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r>
              <a:rPr lang="fr-FR" sz="1400" b="1" i="0" kern="1200" baseline="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 détaillée de la solution (texte et photo)</a:t>
            </a:r>
            <a:endParaRPr lang="fr-FR" sz="1400" b="1" i="0" kern="1200" dirty="0">
              <a:solidFill>
                <a:srgbClr val="003A5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Espace réservé du texte 24"/>
          <p:cNvSpPr>
            <a:spLocks noGrp="1"/>
          </p:cNvSpPr>
          <p:nvPr>
            <p:ph type="body" sz="quarter" idx="13"/>
          </p:nvPr>
        </p:nvSpPr>
        <p:spPr>
          <a:xfrm>
            <a:off x="112277" y="2911554"/>
            <a:ext cx="6545308" cy="3031094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9721" y="7285385"/>
            <a:ext cx="2046287" cy="29404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SITE WEB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7650029"/>
            <a:ext cx="1905000" cy="8382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CONTACT Commercial (Prénom, Nom, TEL, MAIL)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558830"/>
            <a:ext cx="1905000" cy="8382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CONTACT R&amp;D</a:t>
            </a:r>
          </a:p>
          <a:p>
            <a:pPr lvl="0"/>
            <a:r>
              <a:rPr lang="fr-FR" dirty="0" smtClean="0"/>
              <a:t>(Prénom, Nom, TEL, MAIL) 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34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spcBef>
          <a:spcPct val="0"/>
        </a:spcBef>
        <a:buNone/>
        <a:defRPr sz="1800" kern="1200">
          <a:solidFill>
            <a:srgbClr val="FFFFFF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800" kern="1200">
          <a:solidFill>
            <a:srgbClr val="132C4D"/>
          </a:solidFill>
          <a:latin typeface="Century Gothic"/>
          <a:ea typeface="+mn-ea"/>
          <a:cs typeface="Century Gothic"/>
        </a:defRPr>
      </a:lvl1pPr>
      <a:lvl2pPr marL="226457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650" kern="1200">
          <a:solidFill>
            <a:srgbClr val="132C4D"/>
          </a:solidFill>
          <a:latin typeface="Century Gothic"/>
          <a:ea typeface="+mn-ea"/>
          <a:cs typeface="Century Gothic"/>
        </a:defRPr>
      </a:lvl2pPr>
      <a:lvl3pPr marL="470297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500" kern="1200">
          <a:solidFill>
            <a:srgbClr val="132C4D"/>
          </a:solidFill>
          <a:latin typeface="Century Gothic"/>
          <a:ea typeface="+mn-ea"/>
          <a:cs typeface="Century Gothic"/>
        </a:defRPr>
      </a:lvl3pPr>
      <a:lvl4pPr marL="68580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350" kern="1200">
          <a:solidFill>
            <a:srgbClr val="132C4D"/>
          </a:solidFill>
          <a:latin typeface="Century Gothic"/>
          <a:ea typeface="+mn-ea"/>
          <a:cs typeface="Century Gothic"/>
        </a:defRPr>
      </a:lvl4pPr>
      <a:lvl5pPr marL="92583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200" kern="1200">
          <a:solidFill>
            <a:srgbClr val="132C4D"/>
          </a:solidFill>
          <a:latin typeface="Century Gothic"/>
          <a:ea typeface="+mn-ea"/>
          <a:cs typeface="Century Gothic"/>
        </a:defRPr>
      </a:lvl5pPr>
      <a:lvl6pPr marL="133731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8333" y="6700700"/>
            <a:ext cx="4918128" cy="1938719"/>
            <a:chOff x="0" y="47625"/>
            <a:chExt cx="7225397" cy="2848242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7225397" cy="2147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2"/>
                </a:lnSpc>
              </a:pPr>
              <a:r>
                <a:rPr lang="en-US" sz="5083">
                  <a:solidFill>
                    <a:srgbClr val="FFFFFF"/>
                  </a:solidFill>
                  <a:latin typeface="League Spartan"/>
                </a:rPr>
                <a:t>Catalogue de solutions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43701"/>
              <a:ext cx="7225397" cy="452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40"/>
                </a:lnSpc>
              </a:pPr>
              <a:r>
                <a:rPr lang="en-US" sz="2178" spc="632">
                  <a:solidFill>
                    <a:srgbClr val="FFFFFF"/>
                  </a:solidFill>
                  <a:latin typeface="Montserrat Light"/>
                </a:rPr>
                <a:t>POUR GÉRER LA CRISE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1000"/>
          </a:blip>
          <a:srcRect/>
          <a:stretch>
            <a:fillRect/>
          </a:stretch>
        </p:blipFill>
        <p:spPr>
          <a:xfrm rot="5400000">
            <a:off x="1713239" y="-1016213"/>
            <a:ext cx="5471054" cy="54710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4354373" y="-1025597"/>
            <a:ext cx="5471054" cy="547105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-2731674" y="2734236"/>
            <a:ext cx="6661953" cy="77285"/>
            <a:chOff x="0" y="0"/>
            <a:chExt cx="54736470" cy="63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30997" y="822021"/>
            <a:ext cx="520669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06"/>
              </a:lnSpc>
            </a:pPr>
            <a:r>
              <a:rPr lang="en-US" sz="5809">
                <a:solidFill>
                  <a:srgbClr val="FFFFFF"/>
                </a:solidFill>
                <a:latin typeface="League Spartan"/>
              </a:rPr>
              <a:t>COVID 19</a:t>
            </a:r>
          </a:p>
        </p:txBody>
      </p:sp>
      <p:sp>
        <p:nvSpPr>
          <p:cNvPr id="10" name="TextBox 10"/>
          <p:cNvSpPr txBox="1"/>
          <p:nvPr/>
        </p:nvSpPr>
        <p:spPr>
          <a:xfrm rot="5400000">
            <a:off x="-2242570" y="2703771"/>
            <a:ext cx="632568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9"/>
              </a:lnSpc>
            </a:pPr>
            <a:r>
              <a:rPr lang="en-US" sz="3267" spc="948">
                <a:solidFill>
                  <a:srgbClr val="FFFFFF"/>
                </a:solidFill>
                <a:latin typeface="Open Sans Bold"/>
              </a:rPr>
              <a:t>SAFE  CLUSTER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1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0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SAFE">
  <a:themeElements>
    <a:clrScheme name="Aube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scilloscop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SAFE" id="{E3F7840A-3B99-439C-8023-7901C9C774DD}" vid="{7FB2C03F-F5DE-407F-A8FF-0A3D71A0E39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56</TotalTime>
  <Words>11</Words>
  <Application>Microsoft Office PowerPoint</Application>
  <PresentationFormat>Format A4 (210 x 297 mm)</PresentationFormat>
  <Paragraphs>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Calibri</vt:lpstr>
      <vt:lpstr>Century Gothic</vt:lpstr>
      <vt:lpstr>League Spartan</vt:lpstr>
      <vt:lpstr>Symbol</vt:lpstr>
      <vt:lpstr>Montserrat Light</vt:lpstr>
      <vt:lpstr>Open Sans</vt:lpstr>
      <vt:lpstr>Open Sans Bold</vt:lpstr>
      <vt:lpstr>ThèmeSAFE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Lines Geometric Shapes Architecture Company Letterhead</dc:title>
  <dc:creator>Magali VIVIANI</dc:creator>
  <cp:lastModifiedBy>Magali VIVIANI</cp:lastModifiedBy>
  <cp:revision>10</cp:revision>
  <dcterms:created xsi:type="dcterms:W3CDTF">2006-08-16T00:00:00Z</dcterms:created>
  <dcterms:modified xsi:type="dcterms:W3CDTF">2020-04-02T09:59:14Z</dcterms:modified>
  <dc:identifier>DAD4SMZJVGM</dc:identifier>
</cp:coreProperties>
</file>