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2" r:id="rId4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>
      <p:cViewPr>
        <p:scale>
          <a:sx n="107" d="100"/>
          <a:sy n="107" d="100"/>
        </p:scale>
        <p:origin x="-306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402B0-1FA4-41F8-85F8-CA2F4333C2E8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A741-2B99-4F32-9003-21C520A70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890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C919B-F8BD-4CBC-84BC-1890A66AEA5C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DA86C-96ED-48B9-B0E9-4FE55DE0BB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085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73E8E-08F1-448C-BD66-E726608D6C92}" type="slidenum">
              <a:rPr lang="en-GB" altLang="fr-FR"/>
              <a:pPr/>
              <a:t>2</a:t>
            </a:fld>
            <a:endParaRPr lang="en-GB" altLang="fr-FR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47" y="4690906"/>
            <a:ext cx="5438782" cy="44446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73E8E-08F1-448C-BD66-E726608D6C92}" type="slidenum">
              <a:rPr lang="en-GB" altLang="fr-FR"/>
              <a:pPr/>
              <a:t>3</a:t>
            </a:fld>
            <a:endParaRPr lang="en-GB" altLang="fr-FR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47" y="4690906"/>
            <a:ext cx="5438782" cy="44446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gif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avec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S:\200-Science_et_Technique\200.27-LETI_COM\_Dossiers de travail\Marilyne\_IRT\Charte graphique\Modèle Poster\trame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7" b="83784"/>
          <a:stretch/>
        </p:blipFill>
        <p:spPr bwMode="auto">
          <a:xfrm>
            <a:off x="5508104" y="1700808"/>
            <a:ext cx="3635895" cy="26419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4" name="Connecteur droit 3"/>
          <p:cNvCxnSpPr/>
          <p:nvPr userDrawn="1"/>
        </p:nvCxnSpPr>
        <p:spPr>
          <a:xfrm>
            <a:off x="0" y="3501008"/>
            <a:ext cx="5508104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 userDrawn="1"/>
        </p:nvSpPr>
        <p:spPr>
          <a:xfrm>
            <a:off x="0" y="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950" dirty="0" smtClean="0">
                <a:solidFill>
                  <a:schemeClr val="accent2"/>
                </a:solidFill>
                <a:latin typeface="Arial Narrow" pitchFamily="34" charset="0"/>
              </a:rPr>
              <a:t>INSTITUT  DE  RECHERCHE  TECHNOLOGIQUE</a:t>
            </a:r>
            <a:endParaRPr lang="fr-FR" spc="95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pic>
        <p:nvPicPr>
          <p:cNvPr id="7" name="Picture 2" descr="http://www.demtech.net/data/uploads/images/captronic-jessica-190.jpe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843252" y="6414801"/>
            <a:ext cx="389970" cy="39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" descr="S:\200-Science_et_Technique\200.27-LETI_COM\_Dossiers de travail\Marilyne\LOGOS\2012.03 - IRT Nanoelec\Modèle Power Point\logos partenaires\INRIA_CORPO_RVB.jp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244408" y="6514862"/>
            <a:ext cx="461512" cy="19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8" descr="S:\200-Science_et_Technique\200.27-LETI_COM\_Dossiers de travail\Marilyne\LOGOS\2012.03 - IRT Nanoelec\Modèle Power Point\logos partenaires\minalogic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779356" y="6491385"/>
            <a:ext cx="497705" cy="242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 descr="http://1.bp.blogspot.com/-pdycHgVJBrk/T0KusF-i0FI/AAAAAAAAAUo/-sCR8aG14zg/s1600/LogoSoitec.pn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162732" y="6485823"/>
            <a:ext cx="422674" cy="25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http://www.mseconference.org/MentorGraphics.jpg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010604" y="6538309"/>
            <a:ext cx="445418" cy="14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9" descr="http://www.bouygues.com/cms/bouygues/upload/le_groupe/logo_Bouygues.JPG"/>
          <p:cNvPicPr>
            <a:picLocks noChangeAspect="1" noChangeArrowheads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394980" y="6489906"/>
            <a:ext cx="475042" cy="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http://www.pole-tes.com/web/portal/website/content/modules/event/downloadMedia.do?mediaId=9790"/>
          <p:cNvPicPr>
            <a:picLocks noChangeAspect="1" noChangeArrowheads="1"/>
          </p:cNvPicPr>
          <p:nvPr userDrawn="1"/>
        </p:nvPicPr>
        <p:blipFill>
          <a:blip r:embed="rId9"/>
          <a:srcRect t="32727" b="29642"/>
          <a:stretch>
            <a:fillRect/>
          </a:stretch>
        </p:blipFill>
        <p:spPr bwMode="auto">
          <a:xfrm>
            <a:off x="3818916" y="6518990"/>
            <a:ext cx="491981" cy="18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5" descr="http://www.ambafrance-cn.org/IMG/jpg/logo-ill.jpg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6483212" y="6473872"/>
            <a:ext cx="307793" cy="27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9" descr="http://www.cdefi.fr/images/photos/0004/img_1196958214617.jpg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4971044" y="6463358"/>
            <a:ext cx="440946" cy="29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3" descr="http://www.ircam.fr/uploads/pics/cnrs_03.gif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506548" y="6434380"/>
            <a:ext cx="352042" cy="35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3" descr="C:\Users\mp222957\Desktop\Logo CEA\CEA_logo_quadri-sur-fond-rouge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5547108" y="6476328"/>
            <a:ext cx="329894" cy="27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 descr="S:\200-Science_et_Technique\200.27-LETI_COM\_Dossiers de travail\Marilyne\LOGOS\2012.03 - IRT Nanoelec\Modèle Power Point\logos partenaires\esrf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738796" y="6411193"/>
            <a:ext cx="334306" cy="40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4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4500" y="6472831"/>
            <a:ext cx="379894" cy="27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 descr="C:\Users\dl093881\AppData\Local\Microsoft\Windows\Temporary Internet Files\Content.Outlook\LS018CRO\COFELY-Ineo_50mm_RGB (3).jp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668" y="6519702"/>
            <a:ext cx="478469" cy="1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3" descr="S:\200-Science_et_Technique\200.27-LETI_COM\_Dossiers de travail\Marilyne\_IRT\Charte graphique\Modèle Power Point\logos partenaires\logo_web_ujf.jp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308" y="6428939"/>
            <a:ext cx="369768" cy="367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Schneider Electric : spécialiste mondial de la gestion de l'énergie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844" y="6506138"/>
            <a:ext cx="497428" cy="212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re 34"/>
          <p:cNvSpPr>
            <a:spLocks noGrp="1"/>
          </p:cNvSpPr>
          <p:nvPr>
            <p:ph type="title"/>
          </p:nvPr>
        </p:nvSpPr>
        <p:spPr>
          <a:xfrm>
            <a:off x="194378" y="2060848"/>
            <a:ext cx="5313726" cy="1425646"/>
          </a:xfrm>
        </p:spPr>
        <p:txBody>
          <a:bodyPr anchor="b" anchorCtr="0">
            <a:noAutofit/>
          </a:bodyPr>
          <a:lstStyle>
            <a:lvl1pPr marL="0" algn="l" defTabSz="914400" rtl="0" eaLnBrk="1" latinLnBrk="0" hangingPunct="1">
              <a:defRPr lang="fr-FR" sz="4400" b="1" kern="1200" dirty="0">
                <a:solidFill>
                  <a:srgbClr val="34A4DC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0" name="Espace réservé de la date 39"/>
          <p:cNvSpPr>
            <a:spLocks noGrp="1"/>
          </p:cNvSpPr>
          <p:nvPr>
            <p:ph type="dt" sz="half" idx="10"/>
          </p:nvPr>
        </p:nvSpPr>
        <p:spPr>
          <a:xfrm>
            <a:off x="198003" y="3999979"/>
            <a:ext cx="5315126" cy="365125"/>
          </a:xfrm>
        </p:spPr>
        <p:txBody>
          <a:bodyPr/>
          <a:lstStyle>
            <a:lvl1pPr algn="l">
              <a:defRPr sz="1600">
                <a:latin typeface="Arial Narrow" pitchFamily="34" charset="0"/>
              </a:defRPr>
            </a:lvl1pPr>
          </a:lstStyle>
          <a:p>
            <a:fld id="{D4234186-A69A-4673-8CC6-C94EB054C4A4}" type="datetime1">
              <a:rPr lang="fr-FR" smtClean="0"/>
              <a:t>27/03/2015</a:t>
            </a:fld>
            <a:endParaRPr lang="fr-FR" dirty="0"/>
          </a:p>
        </p:txBody>
      </p:sp>
      <p:sp>
        <p:nvSpPr>
          <p:cNvPr id="41" name="Espace réservé du pied de page 40"/>
          <p:cNvSpPr>
            <a:spLocks noGrp="1"/>
          </p:cNvSpPr>
          <p:nvPr>
            <p:ph type="ftr" sz="quarter" idx="11"/>
          </p:nvPr>
        </p:nvSpPr>
        <p:spPr>
          <a:xfrm>
            <a:off x="197224" y="3639939"/>
            <a:ext cx="5310880" cy="365125"/>
          </a:xfrm>
        </p:spPr>
        <p:txBody>
          <a:bodyPr anchor="b" anchorCtr="0"/>
          <a:lstStyle>
            <a:lvl1pPr algn="l">
              <a:defRPr sz="1600">
                <a:latin typeface="Arial Narrow" pitchFamily="34" charset="0"/>
              </a:defRPr>
            </a:lvl1pPr>
          </a:lstStyle>
          <a:p>
            <a:r>
              <a:rPr lang="fr-FR" smtClean="0"/>
              <a:t>nom auteur, événement</a:t>
            </a:r>
            <a:endParaRPr lang="fr-FR"/>
          </a:p>
        </p:txBody>
      </p:sp>
      <p:pic>
        <p:nvPicPr>
          <p:cNvPr id="1026" name="Image 153" descr="Description : M:\LOGOS COURRIERS AUTO-PRODUITS\ORIGINAUX\Gr Brunet logo édition 5x5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464" y="6443288"/>
            <a:ext cx="338336" cy="338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Image 2" descr="cid:image003.jpg@01CF48DC.A7DCBCA0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164" y="6399805"/>
            <a:ext cx="305619" cy="42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avec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S:\200-Science_et_Technique\200.27-LETI_COM\_Dossiers de travail\Marilyne\_IRT\Charte graphique\Modèle Poster\trame.jpg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7" b="83784"/>
          <a:stretch/>
        </p:blipFill>
        <p:spPr bwMode="auto">
          <a:xfrm>
            <a:off x="5508104" y="1700808"/>
            <a:ext cx="3635895" cy="26419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0" y="3501008"/>
            <a:ext cx="5508104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 userDrawn="1"/>
        </p:nvSpPr>
        <p:spPr>
          <a:xfrm>
            <a:off x="0" y="3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pc="950" dirty="0" smtClean="0">
                <a:solidFill>
                  <a:schemeClr val="accent2"/>
                </a:solidFill>
                <a:latin typeface="Arial Narrow" pitchFamily="34" charset="0"/>
              </a:rPr>
              <a:t>INSTITUT  DE  RECHERCHE  TECHNOLOGIQUE</a:t>
            </a:r>
            <a:endParaRPr lang="fr-FR" spc="950" dirty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14" name="Titre 34"/>
          <p:cNvSpPr>
            <a:spLocks noGrp="1"/>
          </p:cNvSpPr>
          <p:nvPr>
            <p:ph type="title"/>
          </p:nvPr>
        </p:nvSpPr>
        <p:spPr>
          <a:xfrm>
            <a:off x="194378" y="2060848"/>
            <a:ext cx="5313726" cy="1425646"/>
          </a:xfrm>
        </p:spPr>
        <p:txBody>
          <a:bodyPr anchor="b" anchorCtr="0">
            <a:noAutofit/>
          </a:bodyPr>
          <a:lstStyle>
            <a:lvl1pPr marL="0" algn="l" defTabSz="914400" rtl="0" eaLnBrk="1" latinLnBrk="0" hangingPunct="1">
              <a:defRPr lang="fr-FR" sz="4400" b="1" kern="1200" dirty="0">
                <a:solidFill>
                  <a:srgbClr val="34A4DC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5" name="Espace réservé de la date 39"/>
          <p:cNvSpPr>
            <a:spLocks noGrp="1"/>
          </p:cNvSpPr>
          <p:nvPr>
            <p:ph type="dt" sz="half" idx="10"/>
          </p:nvPr>
        </p:nvSpPr>
        <p:spPr>
          <a:xfrm>
            <a:off x="198003" y="3999979"/>
            <a:ext cx="5315126" cy="365125"/>
          </a:xfrm>
        </p:spPr>
        <p:txBody>
          <a:bodyPr/>
          <a:lstStyle>
            <a:lvl1pPr algn="l">
              <a:defRPr sz="1600">
                <a:latin typeface="Arial Narrow" pitchFamily="34" charset="0"/>
              </a:defRPr>
            </a:lvl1pPr>
          </a:lstStyle>
          <a:p>
            <a:fld id="{166D6588-542B-4E8B-B1DD-FB57AF126067}" type="datetime1">
              <a:rPr lang="fr-FR" smtClean="0"/>
              <a:t>27/03/2015</a:t>
            </a:fld>
            <a:endParaRPr lang="fr-FR" dirty="0"/>
          </a:p>
        </p:txBody>
      </p:sp>
      <p:sp>
        <p:nvSpPr>
          <p:cNvPr id="16" name="Espace réservé du pied de page 40"/>
          <p:cNvSpPr>
            <a:spLocks noGrp="1"/>
          </p:cNvSpPr>
          <p:nvPr>
            <p:ph type="ftr" sz="quarter" idx="11"/>
          </p:nvPr>
        </p:nvSpPr>
        <p:spPr>
          <a:xfrm>
            <a:off x="197224" y="3639939"/>
            <a:ext cx="5310880" cy="365125"/>
          </a:xfrm>
        </p:spPr>
        <p:txBody>
          <a:bodyPr anchor="b" anchorCtr="0"/>
          <a:lstStyle>
            <a:lvl1pPr algn="l">
              <a:defRPr sz="1600">
                <a:latin typeface="Arial Narrow" pitchFamily="34" charset="0"/>
              </a:defRPr>
            </a:lvl1pPr>
          </a:lstStyle>
          <a:p>
            <a:r>
              <a:rPr lang="fr-FR" smtClean="0"/>
              <a:t>nom auteur, événement</a:t>
            </a:r>
            <a:endParaRPr lang="fr-FR"/>
          </a:p>
        </p:txBody>
      </p:sp>
      <p:pic>
        <p:nvPicPr>
          <p:cNvPr id="17" name="Picture 9" descr="S:\200-Science_et_Technique\200.27-LETI_COM\_Dossiers de travail\Marilyne\_IRT\Charte graphique\Modèle Poster\trame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4" t="94198"/>
          <a:stretch/>
        </p:blipFill>
        <p:spPr bwMode="auto">
          <a:xfrm>
            <a:off x="-1" y="6041730"/>
            <a:ext cx="9143999" cy="83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49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981883" y="6448251"/>
            <a:ext cx="766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fr-FR" sz="10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fld id="{79AAEB9C-3D3E-4488-ACB9-D11A02C28C36}" type="datetime1">
              <a:rPr lang="fr-FR" smtClean="0"/>
              <a:t>27/03/2015</a:t>
            </a:fld>
            <a:endParaRPr lang="fr-FR" dirty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58741" y="6448251"/>
            <a:ext cx="4217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365AA7A-E114-4D48-A864-9CCD3DCAFD9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818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981883" y="6448251"/>
            <a:ext cx="766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fr-FR" sz="10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fld id="{CF423843-B7F5-467C-BA6D-297270E81918}" type="datetime1">
              <a:rPr lang="fr-FR" smtClean="0"/>
              <a:t>27/03/2015</a:t>
            </a:fld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58741" y="6448251"/>
            <a:ext cx="4217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365AA7A-E114-4D48-A864-9CCD3DCAFD9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287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2" name="Image 11" descr="S:\200-Science_et_Technique\200.27-LETI_COM\_Dossiers de travail\Marilyne\_IRT\Charte graphique\Modèle Poster\trame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47" b="83784"/>
          <a:stretch/>
        </p:blipFill>
        <p:spPr bwMode="auto">
          <a:xfrm>
            <a:off x="30213" y="6288727"/>
            <a:ext cx="755575" cy="5490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3" name="Connecteur droit 12"/>
          <p:cNvCxnSpPr/>
          <p:nvPr/>
        </p:nvCxnSpPr>
        <p:spPr>
          <a:xfrm>
            <a:off x="467544" y="894730"/>
            <a:ext cx="8676456" cy="0"/>
          </a:xfrm>
          <a:prstGeom prst="line">
            <a:avLst/>
          </a:prstGeom>
          <a:ln w="12700">
            <a:solidFill>
              <a:srgbClr val="34A4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981883" y="6448251"/>
            <a:ext cx="766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fr-FR" sz="1000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fld id="{049F7BF9-DBA8-4056-A4EF-2AF7B2274B3B}" type="datetime1">
              <a:rPr lang="fr-FR" smtClean="0"/>
              <a:t>27/03/2015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85788" y="6448251"/>
            <a:ext cx="7242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 kern="1200" dirty="0">
                <a:solidFill>
                  <a:schemeClr val="tx1"/>
                </a:solidFill>
                <a:latin typeface="Arial Narrow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FR" smtClean="0"/>
              <a:t>nom auteur, événement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58741" y="6448251"/>
            <a:ext cx="4217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365AA7A-E114-4D48-A864-9CCD3DCAFD96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8762978" y="6551484"/>
            <a:ext cx="0" cy="1819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8028384" y="6551484"/>
            <a:ext cx="0" cy="1819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68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4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34A4DC"/>
          </a:solidFill>
          <a:latin typeface="Arial Narrow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378" y="1916832"/>
            <a:ext cx="5313726" cy="1425646"/>
          </a:xfrm>
        </p:spPr>
        <p:txBody>
          <a:bodyPr/>
          <a:lstStyle/>
          <a:p>
            <a:r>
              <a:rPr lang="fr-FR" dirty="0" smtClean="0"/>
              <a:t>RDV conseil </a:t>
            </a:r>
            <a:r>
              <a:rPr lang="fr-FR" dirty="0" err="1" smtClean="0"/>
              <a:t>Easytech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15/04/2015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nom auteur</a:t>
            </a:r>
            <a:endParaRPr lang="fr-FR" dirty="0"/>
          </a:p>
        </p:txBody>
      </p:sp>
      <p:pic>
        <p:nvPicPr>
          <p:cNvPr id="6" name="Picture 2" descr="P:\EASYTECH\Communication\Logo Easytech\Logo-Easyte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980728"/>
            <a:ext cx="2016224" cy="105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7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274638"/>
            <a:ext cx="8362950" cy="708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fr-FR" dirty="0"/>
              <a:t>Nom de </a:t>
            </a:r>
            <a:r>
              <a:rPr lang="en-GB" altLang="fr-FR" dirty="0" err="1" smtClean="0"/>
              <a:t>l’entreprise</a:t>
            </a:r>
            <a:endParaRPr lang="en-GB" altLang="fr-FR" dirty="0"/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4644009" y="1078637"/>
            <a:ext cx="0" cy="2774044"/>
          </a:xfrm>
          <a:prstGeom prst="line">
            <a:avLst/>
          </a:prstGeom>
          <a:noFill/>
          <a:ln w="9525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251521" y="3851094"/>
            <a:ext cx="8721030" cy="1587"/>
          </a:xfrm>
          <a:prstGeom prst="line">
            <a:avLst/>
          </a:prstGeom>
          <a:noFill/>
          <a:ln w="9525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1520" y="1052736"/>
            <a:ext cx="4248150" cy="2592388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b="1" dirty="0"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rPr>
              <a:t>Chiffres </a:t>
            </a:r>
            <a:r>
              <a:rPr lang="fr-FR" altLang="fr-FR" b="1" dirty="0" smtClean="0"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rPr>
              <a:t>clés de l’entreprise:</a:t>
            </a:r>
            <a:endParaRPr lang="fr-FR" altLang="fr-FR" b="1" dirty="0">
              <a:solidFill>
                <a:srgbClr val="000000"/>
              </a:solidFill>
              <a:latin typeface="Arial" charset="0"/>
              <a:ea typeface="Lucida Sans Unicode" pitchFamily="34" charset="0"/>
              <a:cs typeface="Lucida Sans Unicode" pitchFamily="34" charset="0"/>
            </a:endParaRPr>
          </a:p>
          <a:p>
            <a:pPr>
              <a:lnSpc>
                <a:spcPct val="200000"/>
              </a:lnSpc>
            </a:pPr>
            <a:r>
              <a:rPr lang="fr-FR" altLang="fr-FR" sz="1400" dirty="0" smtClean="0">
                <a:solidFill>
                  <a:srgbClr val="000000"/>
                </a:solidFill>
              </a:rPr>
              <a:t>Effectifs:</a:t>
            </a:r>
          </a:p>
          <a:p>
            <a:pPr>
              <a:lnSpc>
                <a:spcPct val="200000"/>
              </a:lnSpc>
            </a:pPr>
            <a:r>
              <a:rPr lang="fr-FR" altLang="fr-FR" sz="1400" dirty="0" smtClean="0">
                <a:solidFill>
                  <a:srgbClr val="000000"/>
                </a:solidFill>
              </a:rPr>
              <a:t>Date de création:</a:t>
            </a:r>
            <a:endParaRPr lang="fr-FR" altLang="fr-FR" sz="14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</a:pPr>
            <a:r>
              <a:rPr lang="fr-FR" altLang="fr-FR" sz="1400" dirty="0" smtClean="0">
                <a:solidFill>
                  <a:srgbClr val="000000"/>
                </a:solidFill>
              </a:rPr>
              <a:t>CA N-1 + prévisionnel N:</a:t>
            </a:r>
            <a:endParaRPr lang="fr-FR" altLang="fr-FR" sz="14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</a:pPr>
            <a:r>
              <a:rPr lang="fr-FR" altLang="fr-FR" sz="1400" dirty="0" smtClean="0">
                <a:solidFill>
                  <a:srgbClr val="000000"/>
                </a:solidFill>
              </a:rPr>
              <a:t>Fonds propres:</a:t>
            </a:r>
            <a:endParaRPr lang="fr-FR" altLang="fr-FR" sz="1400" dirty="0">
              <a:solidFill>
                <a:srgbClr val="000000"/>
              </a:solidFill>
            </a:endParaRPr>
          </a:p>
          <a:p>
            <a:pPr>
              <a:lnSpc>
                <a:spcPct val="200000"/>
              </a:lnSpc>
            </a:pPr>
            <a:r>
              <a:rPr lang="fr-FR" altLang="fr-FR" sz="1400" dirty="0">
                <a:solidFill>
                  <a:srgbClr val="000000"/>
                </a:solidFill>
              </a:rPr>
              <a:t>Résultat: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51520" y="4005263"/>
            <a:ext cx="8721030" cy="2592387"/>
          </a:xfrm>
          <a:prstGeom prst="rect">
            <a:avLst/>
          </a:prstGeom>
          <a:noFill/>
          <a:ln w="9525">
            <a:solidFill>
              <a:srgbClr val="34A4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fr-FR" altLang="fr-FR" b="1" dirty="0" smtClean="0"/>
              <a:t>Le projet:</a:t>
            </a:r>
            <a:endParaRPr lang="fr-FR" altLang="fr-FR" b="1" dirty="0"/>
          </a:p>
          <a:p>
            <a:pPr>
              <a:lnSpc>
                <a:spcPct val="150000"/>
              </a:lnSpc>
            </a:pPr>
            <a:r>
              <a:rPr lang="fr-FR" altLang="fr-FR" sz="1400" dirty="0" smtClean="0">
                <a:latin typeface="+mn-lt"/>
                <a:ea typeface="+mn-ea"/>
                <a:cs typeface="+mn-cs"/>
              </a:rPr>
              <a:t>Définition et objectif </a:t>
            </a:r>
            <a:r>
              <a:rPr lang="fr-FR" altLang="fr-FR" sz="1400" dirty="0">
                <a:latin typeface="+mn-lt"/>
                <a:ea typeface="+mn-ea"/>
                <a:cs typeface="+mn-cs"/>
              </a:rPr>
              <a:t>ou problématique</a:t>
            </a:r>
            <a:r>
              <a:rPr lang="fr-FR" altLang="fr-FR" sz="1400" dirty="0" smtClean="0">
                <a:latin typeface="+mn-lt"/>
                <a:ea typeface="+mn-ea"/>
                <a:cs typeface="+mn-cs"/>
              </a:rPr>
              <a:t>:</a:t>
            </a:r>
          </a:p>
          <a:p>
            <a:pPr>
              <a:lnSpc>
                <a:spcPct val="150000"/>
              </a:lnSpc>
            </a:pPr>
            <a:endParaRPr lang="fr-FR" altLang="fr-FR" sz="1400" dirty="0" smtClean="0"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endParaRPr lang="fr-FR" altLang="fr-FR" sz="1400" dirty="0" smtClean="0"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endParaRPr lang="fr-FR" altLang="fr-FR" sz="1400" dirty="0" smtClean="0"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fr-FR" altLang="fr-FR" sz="1400" dirty="0" smtClean="0">
                <a:latin typeface="+mn-lt"/>
                <a:ea typeface="+mn-ea"/>
                <a:cs typeface="+mn-cs"/>
              </a:rPr>
              <a:t> </a:t>
            </a:r>
            <a:endParaRPr lang="fr-FR" altLang="fr-FR" sz="1400" dirty="0">
              <a:latin typeface="+mn-lt"/>
              <a:ea typeface="+mn-ea"/>
              <a:cs typeface="+mn-cs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808538" y="1045592"/>
            <a:ext cx="4164012" cy="2606675"/>
          </a:xfrm>
          <a:prstGeom prst="rect">
            <a:avLst/>
          </a:prstGeom>
          <a:noFill/>
          <a:ln w="9525">
            <a:solidFill>
              <a:srgbClr val="34A4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fr-FR" altLang="fr-FR" b="1" dirty="0"/>
              <a:t>Savoir- faire, métier de l’entreprise:</a:t>
            </a:r>
          </a:p>
          <a:p>
            <a:endParaRPr lang="fr-FR" altLang="fr-FR" b="1" dirty="0"/>
          </a:p>
        </p:txBody>
      </p:sp>
      <p:pic>
        <p:nvPicPr>
          <p:cNvPr id="1026" name="Picture 2" descr="P:\EASYTECH\Communication\Logo Easytech\Logo-Easytec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4625"/>
            <a:ext cx="1512143" cy="7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304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274638"/>
            <a:ext cx="8362950" cy="708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fr-FR" dirty="0"/>
              <a:t>Nom de </a:t>
            </a:r>
            <a:r>
              <a:rPr lang="en-GB" altLang="fr-FR" dirty="0" err="1" smtClean="0"/>
              <a:t>l’entreprise</a:t>
            </a:r>
            <a:endParaRPr lang="en-GB" altLang="fr-FR" dirty="0"/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491880" y="1297780"/>
            <a:ext cx="1587" cy="5008562"/>
          </a:xfrm>
          <a:prstGeom prst="line">
            <a:avLst/>
          </a:prstGeom>
          <a:noFill/>
          <a:ln w="9525">
            <a:solidFill>
              <a:srgbClr val="CC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27050" y="1169122"/>
            <a:ext cx="2820814" cy="5238028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altLang="fr-FR" sz="1600" b="1" dirty="0" smtClean="0"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rPr>
              <a:t>Pistes techniques, solution envisagée:</a:t>
            </a:r>
            <a:endParaRPr lang="fr-FR" altLang="fr-FR" sz="1600" b="1" dirty="0">
              <a:solidFill>
                <a:srgbClr val="000000"/>
              </a:solidFill>
              <a:latin typeface="Arial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635896" y="1169121"/>
            <a:ext cx="5400600" cy="5238028"/>
          </a:xfrm>
          <a:prstGeom prst="rect">
            <a:avLst/>
          </a:prstGeom>
          <a:noFill/>
          <a:ln w="9525">
            <a:solidFill>
              <a:srgbClr val="34A4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fr-FR" altLang="fr-FR" b="1" dirty="0" smtClean="0"/>
              <a:t>Illustration:</a:t>
            </a:r>
            <a:endParaRPr lang="fr-FR" altLang="fr-FR" b="1" dirty="0"/>
          </a:p>
          <a:p>
            <a:r>
              <a:rPr lang="fr-FR" altLang="fr-FR" sz="1100" i="1" dirty="0" smtClean="0">
                <a:solidFill>
                  <a:schemeClr val="tx1"/>
                </a:solidFill>
              </a:rPr>
              <a:t>Photo pouvant illustrer le projet (produit existant et/ou solution technique envisagée)</a:t>
            </a:r>
            <a:endParaRPr lang="fr-FR" altLang="fr-FR" sz="11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P:\EASYTECH\Communication\Logo Easytech\Logo-Easytec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4625"/>
            <a:ext cx="1512143" cy="7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77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IRT juillet  2013">
  <a:themeElements>
    <a:clrScheme name="IRT Nanoelec">
      <a:dk1>
        <a:srgbClr val="7F7F7F"/>
      </a:dk1>
      <a:lt1>
        <a:srgbClr val="FFFFFF"/>
      </a:lt1>
      <a:dk2>
        <a:srgbClr val="34A4DC"/>
      </a:dk2>
      <a:lt2>
        <a:srgbClr val="000000"/>
      </a:lt2>
      <a:accent1>
        <a:srgbClr val="34A4DC"/>
      </a:accent1>
      <a:accent2>
        <a:srgbClr val="7F7F7F"/>
      </a:accent2>
      <a:accent3>
        <a:srgbClr val="000000"/>
      </a:accent3>
      <a:accent4>
        <a:srgbClr val="34A4DC"/>
      </a:accent4>
      <a:accent5>
        <a:srgbClr val="7F7F7F"/>
      </a:accent5>
      <a:accent6>
        <a:srgbClr val="000000"/>
      </a:accent6>
      <a:hlink>
        <a:srgbClr val="34A4DC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IRT juillet  2013</Template>
  <TotalTime>212</TotalTime>
  <Words>74</Words>
  <Application>Microsoft Office PowerPoint</Application>
  <PresentationFormat>Affichage à l'écran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Template IRT juillet  2013</vt:lpstr>
      <vt:lpstr>RDV conseil Easytech</vt:lpstr>
      <vt:lpstr>Nom de l’entreprise</vt:lpstr>
      <vt:lpstr>Nom de l’entreprise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de titre avec logos partenaires</dc:title>
  <dc:creator>LOUIS Didier 093881</dc:creator>
  <cp:lastModifiedBy>Emmanuelle Feltrin</cp:lastModifiedBy>
  <cp:revision>50</cp:revision>
  <cp:lastPrinted>2014-06-06T12:37:45Z</cp:lastPrinted>
  <dcterms:created xsi:type="dcterms:W3CDTF">2013-11-22T12:15:15Z</dcterms:created>
  <dcterms:modified xsi:type="dcterms:W3CDTF">2015-03-27T09:06:53Z</dcterms:modified>
</cp:coreProperties>
</file>