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21"/>
    <p:restoredTop sz="94579"/>
  </p:normalViewPr>
  <p:slideViewPr>
    <p:cSldViewPr snapToGrid="0" snapToObjects="1">
      <p:cViewPr>
        <p:scale>
          <a:sx n="150" d="100"/>
          <a:sy n="150" d="100"/>
        </p:scale>
        <p:origin x="-80" y="-4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BCD19-2B5B-8844-8C9D-D9483BDD601D}" type="datetimeFigureOut">
              <a:rPr lang="fr-FR" smtClean="0"/>
              <a:t>07/11/17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D0571-B8C3-9C46-A4F2-75A375DCA8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464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BCD19-2B5B-8844-8C9D-D9483BDD601D}" type="datetimeFigureOut">
              <a:rPr lang="fr-FR" smtClean="0"/>
              <a:t>07/11/17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D0571-B8C3-9C46-A4F2-75A375DCA8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8139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BCD19-2B5B-8844-8C9D-D9483BDD601D}" type="datetimeFigureOut">
              <a:rPr lang="fr-FR" smtClean="0"/>
              <a:t>07/11/17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D0571-B8C3-9C46-A4F2-75A375DCA8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1710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ésultat de recherche d'images pour &quot;logo CCIMP&quot;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9582"/>
            <a:ext cx="3220278" cy="842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00" y="-373864"/>
            <a:ext cx="2729948" cy="192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588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BCD19-2B5B-8844-8C9D-D9483BDD601D}" type="datetimeFigureOut">
              <a:rPr lang="fr-FR" smtClean="0"/>
              <a:t>07/11/17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D0571-B8C3-9C46-A4F2-75A375DCA8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882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BCD19-2B5B-8844-8C9D-D9483BDD601D}" type="datetimeFigureOut">
              <a:rPr lang="fr-FR" smtClean="0"/>
              <a:t>07/11/17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D0571-B8C3-9C46-A4F2-75A375DCA8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05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BCD19-2B5B-8844-8C9D-D9483BDD601D}" type="datetimeFigureOut">
              <a:rPr lang="fr-FR" smtClean="0"/>
              <a:t>07/11/17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D0571-B8C3-9C46-A4F2-75A375DCA8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93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BCD19-2B5B-8844-8C9D-D9483BDD601D}" type="datetimeFigureOut">
              <a:rPr lang="fr-FR" smtClean="0"/>
              <a:t>07/11/17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D0571-B8C3-9C46-A4F2-75A375DCA8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770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BCD19-2B5B-8844-8C9D-D9483BDD601D}" type="datetimeFigureOut">
              <a:rPr lang="fr-FR" smtClean="0"/>
              <a:t>07/11/17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D0571-B8C3-9C46-A4F2-75A375DCA8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6034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BCD19-2B5B-8844-8C9D-D9483BDD601D}" type="datetimeFigureOut">
              <a:rPr lang="fr-FR" smtClean="0"/>
              <a:t>07/11/17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D0571-B8C3-9C46-A4F2-75A375DCA8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46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BCD19-2B5B-8844-8C9D-D9483BDD601D}" type="datetimeFigureOut">
              <a:rPr lang="fr-FR" smtClean="0"/>
              <a:t>07/11/17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D0571-B8C3-9C46-A4F2-75A375DCA8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976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BCD19-2B5B-8844-8C9D-D9483BDD601D}" type="datetimeFigureOut">
              <a:rPr lang="fr-FR" smtClean="0"/>
              <a:t>07/11/17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D0571-B8C3-9C46-A4F2-75A375DCA8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79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BCD19-2B5B-8844-8C9D-D9483BDD601D}" type="datetimeFigureOut">
              <a:rPr lang="fr-FR" smtClean="0"/>
              <a:t>07/11/17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D0571-B8C3-9C46-A4F2-75A375DCA8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1804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1044879"/>
            <a:ext cx="10088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Renseignez les champs suivants : </a:t>
            </a:r>
            <a:endParaRPr lang="fr-FR" u="sng" dirty="0"/>
          </a:p>
        </p:txBody>
      </p:sp>
      <p:sp>
        <p:nvSpPr>
          <p:cNvPr id="6" name="ZoneTexte 5"/>
          <p:cNvSpPr txBox="1"/>
          <p:nvPr/>
        </p:nvSpPr>
        <p:spPr>
          <a:xfrm>
            <a:off x="132522" y="6264074"/>
            <a:ext cx="1194094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En fonction de l’intérêt du jury composé par les Donneurs d’Ordres du Challenge, vous serez amenés à présenter votre solution lors du Challenge le 7 décembre après midi sur le technopole de l’Environnement (Aix-en-Provence) dans le cadre du forum </a:t>
            </a:r>
            <a:r>
              <a:rPr lang="fr-FR" sz="1400" dirty="0" err="1" smtClean="0"/>
              <a:t>Envirorisk</a:t>
            </a:r>
            <a:r>
              <a:rPr lang="fr-FR" sz="1400" dirty="0" smtClean="0"/>
              <a:t> ou rencontrer les DO intéressés individuellement </a:t>
            </a:r>
            <a:r>
              <a:rPr lang="fr-FR" dirty="0" smtClean="0"/>
              <a:t>  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33867" y="1469103"/>
            <a:ext cx="12158133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Entreprise</a:t>
            </a:r>
            <a:r>
              <a:rPr lang="fr-FR" dirty="0" smtClean="0"/>
              <a:t> (présentation)</a:t>
            </a:r>
          </a:p>
          <a:p>
            <a:r>
              <a:rPr lang="fr-FR" dirty="0" smtClean="0"/>
              <a:t>Historique</a:t>
            </a:r>
          </a:p>
          <a:p>
            <a:r>
              <a:rPr lang="fr-FR" dirty="0" err="1" smtClean="0"/>
              <a:t>Success</a:t>
            </a:r>
            <a:r>
              <a:rPr lang="fr-FR" dirty="0" smtClean="0"/>
              <a:t> stories</a:t>
            </a:r>
          </a:p>
          <a:p>
            <a:r>
              <a:rPr lang="fr-FR" dirty="0" smtClean="0"/>
              <a:t>Chiffres clés</a:t>
            </a:r>
            <a:r>
              <a:rPr lang="is-IS" dirty="0" smtClean="0"/>
              <a:t>…</a:t>
            </a:r>
          </a:p>
          <a:p>
            <a:endParaRPr lang="is-IS" dirty="0"/>
          </a:p>
          <a:p>
            <a:r>
              <a:rPr lang="is-IS" b="1" dirty="0" smtClean="0"/>
              <a:t>Solution</a:t>
            </a:r>
          </a:p>
          <a:p>
            <a:r>
              <a:rPr lang="fr-FR" dirty="0" smtClean="0"/>
              <a:t>D</a:t>
            </a:r>
            <a:r>
              <a:rPr lang="is-IS" dirty="0" smtClean="0"/>
              <a:t>écrivez en quelques lignes votre solution </a:t>
            </a:r>
          </a:p>
          <a:p>
            <a:r>
              <a:rPr lang="fr-FR" dirty="0" smtClean="0"/>
              <a:t>E</a:t>
            </a:r>
            <a:r>
              <a:rPr lang="is-IS" dirty="0" smtClean="0"/>
              <a:t>n quoi répond-elle aux besoins exprimés par les D.O</a:t>
            </a:r>
          </a:p>
          <a:p>
            <a:r>
              <a:rPr lang="is-IS" dirty="0" smtClean="0"/>
              <a:t>Comment se positionne votre solution par rapport à aux solutions concurrentes </a:t>
            </a:r>
            <a:r>
              <a:rPr lang="fr-FR" dirty="0" smtClean="0">
                <a:solidFill>
                  <a:srgbClr val="212121"/>
                </a:solidFill>
                <a:latin typeface="Calibri" charset="0"/>
              </a:rPr>
              <a:t>et </a:t>
            </a:r>
            <a:r>
              <a:rPr lang="fr-FR" dirty="0">
                <a:solidFill>
                  <a:srgbClr val="212121"/>
                </a:solidFill>
                <a:latin typeface="Calibri" charset="0"/>
              </a:rPr>
              <a:t>en quoi l’innovation (techno, d’usages, modèle éco) proposée est </a:t>
            </a:r>
            <a:r>
              <a:rPr lang="fr-FR" dirty="0" err="1">
                <a:solidFill>
                  <a:srgbClr val="212121"/>
                </a:solidFill>
                <a:latin typeface="Calibri" charset="0"/>
              </a:rPr>
              <a:t>différenciante</a:t>
            </a:r>
            <a:endParaRPr lang="is-IS" dirty="0" smtClean="0"/>
          </a:p>
          <a:p>
            <a:r>
              <a:rPr lang="is-IS" dirty="0" smtClean="0"/>
              <a:t>Point sur la Propriété Intellectuelle</a:t>
            </a:r>
          </a:p>
          <a:p>
            <a:endParaRPr lang="is-IS" dirty="0"/>
          </a:p>
          <a:p>
            <a:r>
              <a:rPr lang="is-IS" b="1" dirty="0" smtClean="0"/>
              <a:t>Avenir</a:t>
            </a:r>
          </a:p>
          <a:p>
            <a:r>
              <a:rPr lang="fr-FR" dirty="0">
                <a:solidFill>
                  <a:srgbClr val="212121"/>
                </a:solidFill>
                <a:latin typeface="Calibri" charset="0"/>
              </a:rPr>
              <a:t>En fonction du niveau de maturité (technologique ou autre) de la solution proposée, indiquez quelles sont vos attentes vis à vis du DO (Co développement, prototypage, expérimentation, commercialisation …)</a:t>
            </a:r>
          </a:p>
          <a:p>
            <a:endParaRPr lang="is-IS" dirty="0" smtClean="0"/>
          </a:p>
          <a:p>
            <a:endParaRPr lang="is-IS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8629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1740</TotalTime>
  <Words>155</Words>
  <Application>Microsoft Macintosh PowerPoint</Application>
  <PresentationFormat>Personnalisé</PresentationFormat>
  <Paragraphs>16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Guillaume Riou</dc:creator>
  <cp:lastModifiedBy>Alice ANGUERA</cp:lastModifiedBy>
  <cp:revision>6</cp:revision>
  <dcterms:created xsi:type="dcterms:W3CDTF">2017-10-31T16:46:23Z</dcterms:created>
  <dcterms:modified xsi:type="dcterms:W3CDTF">2017-11-07T15:30:53Z</dcterms:modified>
</cp:coreProperties>
</file>