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40" d="100"/>
          <a:sy n="40" d="100"/>
        </p:scale>
        <p:origin x="79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BAC2DE-2C97-4ACD-A562-347DAC55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05DA0B-9771-418D-8474-9CCEB0C1CD23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EA2367-7B8A-4CA2-A0F7-C632FB2F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7B030C-0D6B-44D0-8CDF-2C4CAAC3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19EE2F-5F40-41A8-95D4-0A09559CF3D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A36E6-329A-4A23-BFE8-8D1B973CDB94}"/>
              </a:ext>
            </a:extLst>
          </p:cNvPr>
          <p:cNvSpPr/>
          <p:nvPr/>
        </p:nvSpPr>
        <p:spPr bwMode="auto">
          <a:xfrm>
            <a:off x="0" y="1"/>
            <a:ext cx="8070112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 cap="flat">
            <a:noFill/>
            <a:miter lim="400000"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A1E808-0E71-44FE-83ED-7F68B20976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084660"/>
            <a:ext cx="8070112" cy="75491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7376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6BDCEF-F478-4ECB-BFA7-C421BA137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23033"/>
            <a:ext cx="8070112" cy="49149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7376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84B8C7-4651-4C9B-BC14-CD937D8D32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896" y="282889"/>
            <a:ext cx="4868319" cy="16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4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4AC8B1-5763-4929-9359-6F2FA9B4EED1}"/>
              </a:ext>
            </a:extLst>
          </p:cNvPr>
          <p:cNvSpPr/>
          <p:nvPr/>
        </p:nvSpPr>
        <p:spPr bwMode="auto">
          <a:xfrm flipV="1">
            <a:off x="73152" y="809268"/>
            <a:ext cx="10453186" cy="4571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1664CC-6E7E-433B-BC12-CADDC8AD17DC}"/>
              </a:ext>
            </a:extLst>
          </p:cNvPr>
          <p:cNvSpPr/>
          <p:nvPr/>
        </p:nvSpPr>
        <p:spPr bwMode="auto">
          <a:xfrm>
            <a:off x="0" y="739722"/>
            <a:ext cx="5800060" cy="2065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0" name="Picture 2" descr="SAFE - Pôle de compétitivité">
            <a:extLst>
              <a:ext uri="{FF2B5EF4-FFF2-40B4-BE49-F238E27FC236}">
                <a16:creationId xmlns:a16="http://schemas.microsoft.com/office/drawing/2014/main" id="{095FEECF-2FFE-48B3-9376-08521B01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9488" y="544646"/>
            <a:ext cx="1519361" cy="5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48F450-75CB-4999-AAB8-B531279C57EE}"/>
              </a:ext>
            </a:extLst>
          </p:cNvPr>
          <p:cNvSpPr/>
          <p:nvPr/>
        </p:nvSpPr>
        <p:spPr bwMode="auto">
          <a:xfrm>
            <a:off x="0" y="4784651"/>
            <a:ext cx="12192000" cy="20733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 cap="flat">
            <a:noFill/>
            <a:miter lim="400000"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1A91611-D71C-404D-9378-A0CCB7E1A3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9613" y="5047289"/>
            <a:ext cx="11724167" cy="7740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>
                <a:solidFill>
                  <a:srgbClr val="07376E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A51DEF9-2E94-4802-9BCA-C577A00643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0526338" cy="754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624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24310-84E2-404A-AC29-63D2128C672F}"/>
              </a:ext>
            </a:extLst>
          </p:cNvPr>
          <p:cNvSpPr/>
          <p:nvPr/>
        </p:nvSpPr>
        <p:spPr bwMode="auto">
          <a:xfrm>
            <a:off x="0" y="9047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 cap="flat">
            <a:noFill/>
            <a:miter lim="400000"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205F36-FB68-4345-8F63-54113235EEF9}"/>
              </a:ext>
            </a:extLst>
          </p:cNvPr>
          <p:cNvSpPr/>
          <p:nvPr/>
        </p:nvSpPr>
        <p:spPr bwMode="auto">
          <a:xfrm flipV="1">
            <a:off x="73152" y="809268"/>
            <a:ext cx="10453186" cy="45719"/>
          </a:xfrm>
          <a:prstGeom prst="rect">
            <a:avLst/>
          </a:prstGeom>
          <a:solidFill>
            <a:srgbClr val="07376E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dirty="0">
              <a:solidFill>
                <a:srgbClr val="07376E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9CA1FA-CA63-4593-959C-2A3F91FCF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592" y="544647"/>
            <a:ext cx="1521574" cy="5292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414318-5CB8-4867-815B-E7D2B50C8253}"/>
              </a:ext>
            </a:extLst>
          </p:cNvPr>
          <p:cNvSpPr/>
          <p:nvPr/>
        </p:nvSpPr>
        <p:spPr bwMode="auto">
          <a:xfrm>
            <a:off x="0" y="739722"/>
            <a:ext cx="5800060" cy="206575"/>
          </a:xfrm>
          <a:prstGeom prst="rect">
            <a:avLst/>
          </a:prstGeom>
          <a:solidFill>
            <a:srgbClr val="07376E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>
              <a:solidFill>
                <a:srgbClr val="07376E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C75E1CE-144F-1A1B-C078-EFA1703479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699" y="9047"/>
            <a:ext cx="10259639" cy="754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rgbClr val="07376E"/>
                </a:solidFill>
                <a:latin typeface="+mn-lt"/>
              </a:defRPr>
            </a:lvl1pPr>
          </a:lstStyle>
          <a:p>
            <a:r>
              <a:rPr lang="fr-FR" dirty="0"/>
              <a:t>MODIFIEZ  TITRE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3B20EAF-0F5E-0A00-0772-406AC52D0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1228818"/>
            <a:ext cx="11725276" cy="52291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rgbClr val="07376E"/>
                </a:solidFill>
                <a:latin typeface="Vedarna"/>
              </a:defRPr>
            </a:lvl1pPr>
            <a:lvl2pPr marL="540000" indent="-144000">
              <a:buFont typeface="Arial" panose="020B0604020202020204" pitchFamily="34" charset="0"/>
              <a:buChar char="•"/>
              <a:defRPr sz="2000">
                <a:solidFill>
                  <a:srgbClr val="07376E"/>
                </a:solidFill>
                <a:latin typeface="Vedarna"/>
              </a:defRPr>
            </a:lvl2pPr>
            <a:lvl3pPr marL="720000" indent="-144000">
              <a:buSzPct val="80000"/>
              <a:buFont typeface="Courier New" panose="02070309020205020404" pitchFamily="49" charset="0"/>
              <a:buChar char="o"/>
              <a:defRPr sz="1800">
                <a:solidFill>
                  <a:srgbClr val="07376E"/>
                </a:solidFill>
                <a:latin typeface="Vedarna"/>
              </a:defRPr>
            </a:lvl3pPr>
            <a:lvl4pPr marL="900000" indent="-144000">
              <a:buFont typeface="Wingdings" pitchFamily="2" charset="2"/>
              <a:buChar char="§"/>
              <a:defRPr sz="1600">
                <a:solidFill>
                  <a:srgbClr val="07376E"/>
                </a:solidFill>
                <a:latin typeface="Vedarna"/>
              </a:defRPr>
            </a:lvl4pPr>
            <a:lvl5pPr marL="1080000" indent="-144000">
              <a:buFont typeface="Wingdings" pitchFamily="2" charset="2"/>
              <a:buChar char="ü"/>
              <a:defRPr sz="1400">
                <a:solidFill>
                  <a:srgbClr val="07376E"/>
                </a:solidFill>
                <a:latin typeface="Vedarna"/>
              </a:defRPr>
            </a:lvl5pPr>
            <a:lvl6pPr marL="1260000" indent="-144000">
              <a:buSzPct val="80000"/>
              <a:buFont typeface="Wingdings" pitchFamily="2" charset="2"/>
              <a:buChar char="q"/>
              <a:defRPr sz="1200">
                <a:solidFill>
                  <a:srgbClr val="0737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918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AFE34E-C170-4480-A6C8-EBBD3266221A}"/>
              </a:ext>
            </a:extLst>
          </p:cNvPr>
          <p:cNvSpPr/>
          <p:nvPr/>
        </p:nvSpPr>
        <p:spPr bwMode="auto">
          <a:xfrm flipV="1">
            <a:off x="73152" y="809268"/>
            <a:ext cx="10453186" cy="4571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432DB-9F11-4D18-8B14-B0B5A8DF52B9}"/>
              </a:ext>
            </a:extLst>
          </p:cNvPr>
          <p:cNvSpPr/>
          <p:nvPr/>
        </p:nvSpPr>
        <p:spPr bwMode="auto">
          <a:xfrm>
            <a:off x="0" y="739722"/>
            <a:ext cx="5800060" cy="2065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4" name="Picture 2" descr="SAFE - Pôle de compétitivité">
            <a:extLst>
              <a:ext uri="{FF2B5EF4-FFF2-40B4-BE49-F238E27FC236}">
                <a16:creationId xmlns:a16="http://schemas.microsoft.com/office/drawing/2014/main" id="{7C0939C1-FA30-4484-91FC-CE077FAA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9488" y="544646"/>
            <a:ext cx="1519361" cy="5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C1BC89F1-23A2-47F7-915E-78421D182D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0526338" cy="754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065E02F-102E-441F-A400-31CF9D4B7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699" y="1228818"/>
            <a:ext cx="11725276" cy="522913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>
                <a:solidFill>
                  <a:schemeClr val="bg1"/>
                </a:solidFill>
                <a:latin typeface="Vedarna"/>
              </a:defRPr>
            </a:lvl1pPr>
            <a:lvl2pPr>
              <a:defRPr sz="2000">
                <a:solidFill>
                  <a:schemeClr val="bg1"/>
                </a:solidFill>
                <a:latin typeface="Vedarna"/>
              </a:defRPr>
            </a:lvl2pPr>
            <a:lvl3pPr>
              <a:defRPr sz="1800">
                <a:solidFill>
                  <a:schemeClr val="bg1"/>
                </a:solidFill>
                <a:latin typeface="Vedarna"/>
              </a:defRPr>
            </a:lvl3pPr>
            <a:lvl4pPr>
              <a:defRPr sz="1600">
                <a:solidFill>
                  <a:schemeClr val="bg1"/>
                </a:solidFill>
                <a:latin typeface="Vedarna"/>
              </a:defRPr>
            </a:lvl4pPr>
            <a:lvl5pPr>
              <a:defRPr sz="1600">
                <a:solidFill>
                  <a:schemeClr val="bg1"/>
                </a:solidFill>
                <a:latin typeface="Vedar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90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7FC21BE-2629-4D20-A632-A09DB2FC2E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4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400" dirty="0" smtClean="0"/>
              <a:t>Template de </a:t>
            </a:r>
            <a:r>
              <a:rPr lang="fr-FR" sz="2400" dirty="0" smtClean="0"/>
              <a:t>réponse</a:t>
            </a:r>
          </a:p>
          <a:p>
            <a:pPr marL="0" indent="0" algn="ctr">
              <a:buNone/>
            </a:pPr>
            <a:r>
              <a:rPr lang="fr-FR" sz="2400" dirty="0" smtClean="0"/>
              <a:t>AMI aérodrome EYGUIERES</a:t>
            </a:r>
            <a:endParaRPr lang="fr-FR" sz="2400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AMI aérodrome EYGUIERES</a:t>
            </a:r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71" y="6054223"/>
            <a:ext cx="1162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95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203665" y="1355600"/>
            <a:ext cx="8423100" cy="2158067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+mn-lt"/>
              </a:rPr>
              <a:t>Principaux produits et services (entreprises) / thématiques de recherche (labos)</a:t>
            </a:r>
          </a:p>
          <a:p>
            <a:pPr marL="0" indent="0">
              <a:buNone/>
            </a:pPr>
            <a:endParaRPr lang="fr-FR" sz="1800" dirty="0">
              <a:latin typeface="+mn-lt"/>
            </a:endParaRPr>
          </a:p>
        </p:txBody>
      </p:sp>
      <p:sp>
        <p:nvSpPr>
          <p:cNvPr id="9" name="Rectangle à coins arrondis 8"/>
          <p:cNvSpPr/>
          <p:nvPr>
            <p:custDataLst>
              <p:tags r:id="rId2"/>
            </p:custDataLst>
          </p:nvPr>
        </p:nvSpPr>
        <p:spPr>
          <a:xfrm>
            <a:off x="8787825" y="1093788"/>
            <a:ext cx="3179858" cy="1330371"/>
          </a:xfrm>
          <a:prstGeom prst="roundRect">
            <a:avLst>
              <a:gd name="adj" fmla="val 4662"/>
            </a:avLst>
          </a:prstGeom>
          <a:solidFill>
            <a:srgbClr val="00206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Raison sociale : 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Nom Prénom : 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Fonction : 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Email du représentant : </a:t>
            </a: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3664" y="4082881"/>
            <a:ext cx="11764019" cy="23814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32C4D"/>
              </a:buClr>
              <a:buFont typeface="Arial"/>
              <a:buNone/>
              <a:defRPr sz="1800" kern="1200">
                <a:solidFill>
                  <a:srgbClr val="132C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solidFill>
                  <a:srgbClr val="07376E"/>
                </a:solidFill>
              </a:rPr>
              <a:t>Compétences de l’équipe en lien avec la thématique sélectionnée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203663" y="3829602"/>
            <a:ext cx="11745674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Description de l’équipe et de son expérience</a:t>
            </a:r>
          </a:p>
        </p:txBody>
      </p:sp>
      <p:sp>
        <p:nvSpPr>
          <p:cNvPr id="11" name="Rectangle à coins arrondis 10"/>
          <p:cNvSpPr/>
          <p:nvPr>
            <p:custDataLst>
              <p:tags r:id="rId5"/>
            </p:custDataLst>
          </p:nvPr>
        </p:nvSpPr>
        <p:spPr>
          <a:xfrm>
            <a:off x="9551902" y="2996573"/>
            <a:ext cx="2525937" cy="677588"/>
          </a:xfrm>
          <a:prstGeom prst="roundRect">
            <a:avLst>
              <a:gd name="adj" fmla="val 4662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fr-FR" sz="1200" dirty="0">
                <a:solidFill>
                  <a:schemeClr val="bg1"/>
                </a:solidFill>
              </a:rPr>
              <a:t>Nom Prénom: </a:t>
            </a:r>
          </a:p>
          <a:p>
            <a:pPr lvl="0"/>
            <a:r>
              <a:rPr lang="fr-FR" sz="1200" dirty="0">
                <a:solidFill>
                  <a:schemeClr val="bg1"/>
                </a:solidFill>
              </a:rPr>
              <a:t>Fonction: </a:t>
            </a:r>
          </a:p>
          <a:p>
            <a:pPr lvl="0"/>
            <a:r>
              <a:rPr lang="fr-FR" sz="1200" dirty="0">
                <a:solidFill>
                  <a:schemeClr val="bg1"/>
                </a:solidFill>
              </a:rPr>
              <a:t>E-mail: </a:t>
            </a: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2" name="Image 1" descr="Clipart - Android &lt;strong&gt;Contacts&lt;/strong&gt;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825" y="2598405"/>
            <a:ext cx="731521" cy="731521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7"/>
            </p:custDataLst>
          </p:nvPr>
        </p:nvSpPr>
        <p:spPr>
          <a:xfrm>
            <a:off x="9486789" y="2629274"/>
            <a:ext cx="194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200" b="1" dirty="0">
                <a:solidFill>
                  <a:sysClr val="windowText" lastClr="000000"/>
                </a:solidFill>
              </a:rPr>
              <a:t>Point de contact technique</a:t>
            </a:r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203663" y="1102322"/>
            <a:ext cx="8423101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Activités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203664" y="172948"/>
            <a:ext cx="11745673" cy="531059"/>
          </a:xfrm>
        </p:spPr>
        <p:txBody>
          <a:bodyPr>
            <a:noAutofit/>
          </a:bodyPr>
          <a:lstStyle/>
          <a:p>
            <a:r>
              <a:rPr lang="fr-FR" sz="3200" dirty="0" smtClean="0"/>
              <a:t>Présentation </a:t>
            </a:r>
            <a:r>
              <a:rPr lang="fr-FR" sz="3200" dirty="0"/>
              <a:t>de votre </a:t>
            </a:r>
            <a:r>
              <a:rPr lang="fr-FR" sz="3200" dirty="0" smtClean="0"/>
              <a:t>structure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09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Présentation </a:t>
            </a:r>
            <a:r>
              <a:rPr lang="fr-FR" sz="3200" dirty="0"/>
              <a:t>de votre </a:t>
            </a:r>
            <a:r>
              <a:rPr lang="fr-FR" sz="3200" dirty="0" smtClean="0"/>
              <a:t>structure</a:t>
            </a:r>
            <a:endParaRPr lang="fr-FR" sz="3200" dirty="0"/>
          </a:p>
        </p:txBody>
      </p:sp>
      <p:sp>
        <p:nvSpPr>
          <p:cNvPr id="10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99157" y="4295085"/>
            <a:ext cx="10515600" cy="157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00385B"/>
              </a:solidFill>
            </a:endParaRPr>
          </a:p>
          <a:p>
            <a:endParaRPr lang="fr-FR" dirty="0">
              <a:solidFill>
                <a:srgbClr val="00385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>
              <a:solidFill>
                <a:srgbClr val="00385B"/>
              </a:solidFill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351540" y="1436303"/>
            <a:ext cx="11597797" cy="443433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+mn-lt"/>
              </a:rPr>
              <a:t>Atouts ou points forts pour la réponse à la thématique sélectionnée</a:t>
            </a:r>
          </a:p>
          <a:p>
            <a:pPr marL="0" indent="0">
              <a:buNone/>
            </a:pPr>
            <a:r>
              <a:rPr lang="fr-FR" sz="1800" dirty="0">
                <a:latin typeface="+mn-lt"/>
              </a:rPr>
              <a:t/>
            </a:r>
            <a:br>
              <a:rPr lang="fr-FR" sz="1800" dirty="0">
                <a:latin typeface="+mn-lt"/>
              </a:rPr>
            </a:br>
            <a:endParaRPr lang="fr-FR" sz="1800" dirty="0">
              <a:latin typeface="+mn-lt"/>
            </a:endParaRPr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332510" y="1183023"/>
            <a:ext cx="11616828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Compétences, connaissances et savoir-faire dans le cadre du Tech I Day</a:t>
            </a:r>
          </a:p>
        </p:txBody>
      </p:sp>
    </p:spTree>
    <p:extLst>
      <p:ext uri="{BB962C8B-B14F-4D97-AF65-F5344CB8AC3E}">
        <p14:creationId xmlns:p14="http://schemas.microsoft.com/office/powerpoint/2010/main" val="312967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3200" dirty="0" smtClean="0"/>
              <a:t>Proposition technique</a:t>
            </a:r>
            <a:endParaRPr lang="fr-FR" sz="1800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332510" y="1436302"/>
            <a:ext cx="11635173" cy="435489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+mn-lt"/>
              </a:rPr>
              <a:t>Description de la solution technique</a:t>
            </a:r>
          </a:p>
          <a:p>
            <a:pPr marL="0" indent="0">
              <a:buNone/>
            </a:pPr>
            <a:r>
              <a:rPr lang="fr-FR" sz="1800" dirty="0">
                <a:latin typeface="+mn-lt"/>
              </a:rPr>
              <a:t/>
            </a:r>
            <a:br>
              <a:rPr lang="fr-FR" sz="1800" dirty="0">
                <a:latin typeface="+mn-lt"/>
              </a:rPr>
            </a:br>
            <a:endParaRPr lang="fr-FR" sz="1800" dirty="0">
              <a:latin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332510" y="1183023"/>
            <a:ext cx="11616828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Solution technique proposée</a:t>
            </a:r>
          </a:p>
        </p:txBody>
      </p:sp>
    </p:spTree>
    <p:extLst>
      <p:ext uri="{BB962C8B-B14F-4D97-AF65-F5344CB8AC3E}">
        <p14:creationId xmlns:p14="http://schemas.microsoft.com/office/powerpoint/2010/main" val="960728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Aéronautiq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111</Words>
  <Application>Microsoft Office PowerPoint</Application>
  <PresentationFormat>Grand écran</PresentationFormat>
  <Paragraphs>28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Vedarna</vt:lpstr>
      <vt:lpstr>Verdana</vt:lpstr>
      <vt:lpstr>Wingdings</vt:lpstr>
      <vt:lpstr>Aéronautique</vt:lpstr>
      <vt:lpstr>AMI aérodrome EYGUIERES</vt:lpstr>
      <vt:lpstr>Présentation de votre structure</vt:lpstr>
      <vt:lpstr>Présentation de votre structure</vt:lpstr>
      <vt:lpstr>Proposition technique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NGE</dc:title>
  <dc:creator>Marion DENNIELOU-GILLARD</dc:creator>
  <cp:lastModifiedBy>Marion DENNIELOU-GILLARD</cp:lastModifiedBy>
  <cp:revision>6</cp:revision>
  <dcterms:created xsi:type="dcterms:W3CDTF">2023-02-28T16:31:19Z</dcterms:created>
  <dcterms:modified xsi:type="dcterms:W3CDTF">2023-03-27T07:55:36Z</dcterms:modified>
</cp:coreProperties>
</file>